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12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659B4-E109-4142-A31B-BFEDC3D18028}" type="datetimeFigureOut">
              <a:rPr lang="en-US" smtClean="0"/>
              <a:pPr/>
              <a:t>10/31/13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B27C2-D685-4242-9298-10392CB483E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r>
              <a:rPr lang="en-US" dirty="0" smtClean="0"/>
              <a:t> 2 </a:t>
            </a:r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Dave Hand, Tim Nugent, Steve </a:t>
            </a:r>
            <a:r>
              <a:rPr lang="en-US" dirty="0" err="1" smtClean="0"/>
              <a:t>Coppi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2d working</a:t>
            </a:r>
            <a:endParaRPr lang="en-US" dirty="0"/>
          </a:p>
        </p:txBody>
      </p:sp>
      <p:pic>
        <p:nvPicPr>
          <p:cNvPr id="8" name="Content Placeholder 7" descr="IMG_0957.gif"/>
          <p:cNvPicPr>
            <a:picLocks noGrp="1" noChangeAspect="1"/>
          </p:cNvPicPr>
          <p:nvPr>
            <p:ph idx="1"/>
          </p:nvPr>
        </p:nvPicPr>
        <p:blipFill>
          <a:blip r:embed="rId2"/>
          <a:srcRect l="-1220" r="-1220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2162203" y="6210339"/>
            <a:ext cx="503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Gif only viewable in presentation mode.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</a:t>
            </a:r>
            <a:r>
              <a:rPr lang="en-US" dirty="0" err="1" smtClean="0"/>
              <a:t>PSoC</a:t>
            </a:r>
            <a:r>
              <a:rPr lang="en-US" dirty="0" smtClean="0"/>
              <a:t> </a:t>
            </a:r>
            <a:r>
              <a:rPr lang="en-US" dirty="0" smtClean="0"/>
              <a:t>Picture</a:t>
            </a:r>
            <a:endParaRPr lang="en-US" dirty="0"/>
          </a:p>
        </p:txBody>
      </p:sp>
      <p:pic>
        <p:nvPicPr>
          <p:cNvPr id="4" name="Content Placeholder 3" descr="image_9.jpeg"/>
          <p:cNvPicPr>
            <a:picLocks noGrp="1" noChangeAspect="1"/>
          </p:cNvPicPr>
          <p:nvPr>
            <p:ph idx="1"/>
          </p:nvPr>
        </p:nvPicPr>
        <p:blipFill>
          <a:blip r:embed="rId2"/>
          <a:srcRect l="11292" r="13698"/>
          <a:stretch>
            <a:fillRect/>
          </a:stretch>
        </p:blipFill>
        <p:spPr>
          <a:xfrm>
            <a:off x="2236135" y="1556776"/>
            <a:ext cx="452654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2a code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8313" y="1766888"/>
            <a:ext cx="566737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62203" y="5412321"/>
            <a:ext cx="503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 to create binary counter with 4 on-board LEDs.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2a working</a:t>
            </a:r>
            <a:endParaRPr lang="en-US" dirty="0"/>
          </a:p>
        </p:txBody>
      </p:sp>
      <p:pic>
        <p:nvPicPr>
          <p:cNvPr id="6" name="Content Placeholder 5" descr="IMG_0957.gif"/>
          <p:cNvPicPr>
            <a:picLocks noGrp="1" noChangeAspect="1"/>
          </p:cNvPicPr>
          <p:nvPr>
            <p:ph idx="1"/>
          </p:nvPr>
        </p:nvPicPr>
        <p:blipFill>
          <a:blip r:embed="rId2"/>
          <a:srcRect l="-1220" r="-122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162203" y="6210339"/>
            <a:ext cx="503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Gif only viewable in presentation mode.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2b code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455" y="1939440"/>
            <a:ext cx="57721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62203" y="5412321"/>
            <a:ext cx="503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Adjusted code by enabling sleep timer interrupt and replaced code waiting for posted interrupt with sleep command.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2b working</a:t>
            </a:r>
            <a:endParaRPr lang="en-US" dirty="0"/>
          </a:p>
        </p:txBody>
      </p:sp>
      <p:pic>
        <p:nvPicPr>
          <p:cNvPr id="6" name="Content Placeholder 5" descr="IMG_0957.gif"/>
          <p:cNvPicPr>
            <a:picLocks noGrp="1" noChangeAspect="1"/>
          </p:cNvPicPr>
          <p:nvPr>
            <p:ph idx="1"/>
          </p:nvPr>
        </p:nvPicPr>
        <p:blipFill>
          <a:blip r:embed="rId2"/>
          <a:srcRect l="-1220" r="-122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162203" y="6210339"/>
            <a:ext cx="503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Gif only viewable in presentation mode.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2c code 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09200"/>
            <a:ext cx="61150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62203" y="5412321"/>
            <a:ext cx="503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Adjusted code by enabling global interrupts and removed code for clearing sleep timer interrupt.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2c working</a:t>
            </a:r>
            <a:endParaRPr lang="en-US" dirty="0"/>
          </a:p>
        </p:txBody>
      </p:sp>
      <p:pic>
        <p:nvPicPr>
          <p:cNvPr id="6" name="Content Placeholder 5" descr="IMG_0957.gif"/>
          <p:cNvPicPr>
            <a:picLocks noGrp="1" noChangeAspect="1"/>
          </p:cNvPicPr>
          <p:nvPr>
            <p:ph idx="1"/>
          </p:nvPr>
        </p:nvPicPr>
        <p:blipFill>
          <a:blip r:embed="rId2"/>
          <a:srcRect l="-1220" r="-122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162203" y="6210339"/>
            <a:ext cx="503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Gif only viewable in presentation mode.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2d code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60647" y="1842822"/>
            <a:ext cx="58864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62203" y="5412321"/>
            <a:ext cx="503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Adjusted program by adding assembly file for pushing accumulator value onto stack. The ljmp command was utilized.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2d code (con’t)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83712"/>
            <a:ext cx="32385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6384" y="1859912"/>
            <a:ext cx="47148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3315</TotalTime>
  <Words>137</Words>
  <Application>Microsoft Macintosh PowerPoint</Application>
  <PresentationFormat>On-screen Show (4:3)</PresentationFormat>
  <Paragraphs>20</Paragraphs>
  <Slides>11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Lab 2 Progress</vt:lpstr>
      <vt:lpstr>Lab 2a code</vt:lpstr>
      <vt:lpstr>Lab 2a working</vt:lpstr>
      <vt:lpstr>Lab 2b code</vt:lpstr>
      <vt:lpstr>Lab 2b working</vt:lpstr>
      <vt:lpstr>Lab 2c code </vt:lpstr>
      <vt:lpstr>Lab 2c working</vt:lpstr>
      <vt:lpstr>Lab 2d code</vt:lpstr>
      <vt:lpstr>Lab 2d code (con’t)</vt:lpstr>
      <vt:lpstr>Lab 2d working</vt:lpstr>
      <vt:lpstr>Lab 2 PSoC Picture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 Progress</dc:title>
  <dc:creator>David Hand</dc:creator>
  <cp:lastModifiedBy>David Hand</cp:lastModifiedBy>
  <cp:revision>5</cp:revision>
  <dcterms:created xsi:type="dcterms:W3CDTF">2013-10-31T14:39:23Z</dcterms:created>
  <dcterms:modified xsi:type="dcterms:W3CDTF">2013-11-02T21:45:41Z</dcterms:modified>
</cp:coreProperties>
</file>